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21420138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" userDrawn="1">
          <p15:clr>
            <a:srgbClr val="A4A3A4"/>
          </p15:clr>
        </p15:guide>
        <p15:guide id="2" pos="6747" userDrawn="1">
          <p15:clr>
            <a:srgbClr val="A4A3A4"/>
          </p15:clr>
        </p15:guide>
        <p15:guide id="3" pos="13388" userDrawn="1">
          <p15:clr>
            <a:srgbClr val="A4A3A4"/>
          </p15:clr>
        </p15:guide>
        <p15:guide id="4" pos="105" userDrawn="1">
          <p15:clr>
            <a:srgbClr val="A4A3A4"/>
          </p15:clr>
        </p15:guide>
        <p15:guide id="5" orient="horz" pos="1897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dia Howes" initials="LH" lastIdx="1" clrIdx="0">
    <p:extLst>
      <p:ext uri="{19B8F6BF-5375-455C-9EA6-DF929625EA0E}">
        <p15:presenceInfo xmlns:p15="http://schemas.microsoft.com/office/powerpoint/2012/main" userId="S-1-5-21-3267252026-959778862-486524141-93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A66"/>
    <a:srgbClr val="CA3B6B"/>
    <a:srgbClr val="677980"/>
    <a:srgbClr val="5F2E7F"/>
    <a:srgbClr val="F37123"/>
    <a:srgbClr val="0C9AAB"/>
    <a:srgbClr val="223B73"/>
    <a:srgbClr val="F9A61A"/>
    <a:srgbClr val="4E6435"/>
    <a:srgbClr val="7837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4106" autoAdjust="0"/>
    <p:restoredTop sz="96433" autoAdjust="0"/>
  </p:normalViewPr>
  <p:slideViewPr>
    <p:cSldViewPr snapToGrid="0" showGuides="1">
      <p:cViewPr varScale="1">
        <p:scale>
          <a:sx n="24" d="100"/>
          <a:sy n="24" d="100"/>
        </p:scale>
        <p:origin x="3822" y="102"/>
      </p:cViewPr>
      <p:guideLst>
        <p:guide orient="horz" pos="79"/>
        <p:guide pos="6747"/>
        <p:guide pos="13388"/>
        <p:guide pos="105"/>
        <p:guide orient="horz" pos="189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CC6F1A-1039-4C54-9CFF-5DE3C97F7A8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A66B9-DB0A-49EB-B2C8-69ADD5BB5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06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938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1pPr>
    <a:lvl2pPr marL="323469" algn="l" defTabSz="646938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2pPr>
    <a:lvl3pPr marL="646938" algn="l" defTabSz="646938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3pPr>
    <a:lvl4pPr marL="970407" algn="l" defTabSz="646938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4pPr>
    <a:lvl5pPr marL="1293876" algn="l" defTabSz="646938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5pPr>
    <a:lvl6pPr marL="1617345" algn="l" defTabSz="646938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6pPr>
    <a:lvl7pPr marL="1940814" algn="l" defTabSz="646938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7pPr>
    <a:lvl8pPr marL="2264283" algn="l" defTabSz="646938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8pPr>
    <a:lvl9pPr marL="2587752" algn="l" defTabSz="646938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13CE10DE-04CB-5C58-F5A0-1F22ACDB8B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16" t="67297"/>
          <a:stretch/>
        </p:blipFill>
        <p:spPr>
          <a:xfrm>
            <a:off x="0" y="0"/>
            <a:ext cx="21420138" cy="34050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6511" y="4954765"/>
            <a:ext cx="18207117" cy="10540259"/>
          </a:xfrm>
        </p:spPr>
        <p:txBody>
          <a:bodyPr anchor="b"/>
          <a:lstStyle>
            <a:lvl1pPr algn="ctr">
              <a:defRPr sz="140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7517" y="15901497"/>
            <a:ext cx="16065104" cy="7309499"/>
          </a:xfrm>
        </p:spPr>
        <p:txBody>
          <a:bodyPr/>
          <a:lstStyle>
            <a:lvl1pPr marL="0" indent="0" algn="ctr">
              <a:buNone/>
              <a:defRPr sz="5622"/>
            </a:lvl1pPr>
            <a:lvl2pPr marL="1070991" indent="0" algn="ctr">
              <a:buNone/>
              <a:defRPr sz="4685"/>
            </a:lvl2pPr>
            <a:lvl3pPr marL="2141982" indent="0" algn="ctr">
              <a:buNone/>
              <a:defRPr sz="4217"/>
            </a:lvl3pPr>
            <a:lvl4pPr marL="3212973" indent="0" algn="ctr">
              <a:buNone/>
              <a:defRPr sz="3748"/>
            </a:lvl4pPr>
            <a:lvl5pPr marL="4283964" indent="0" algn="ctr">
              <a:buNone/>
              <a:defRPr sz="3748"/>
            </a:lvl5pPr>
            <a:lvl6pPr marL="5354955" indent="0" algn="ctr">
              <a:buNone/>
              <a:defRPr sz="3748"/>
            </a:lvl6pPr>
            <a:lvl7pPr marL="6425946" indent="0" algn="ctr">
              <a:buNone/>
              <a:defRPr sz="3748"/>
            </a:lvl7pPr>
            <a:lvl8pPr marL="7496937" indent="0" algn="ctr">
              <a:buNone/>
              <a:defRPr sz="3748"/>
            </a:lvl8pPr>
            <a:lvl9pPr marL="8567928" indent="0" algn="ctr">
              <a:buNone/>
              <a:defRPr sz="374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A2288F6-21A5-761B-401C-9DF1E1005713}"/>
              </a:ext>
            </a:extLst>
          </p:cNvPr>
          <p:cNvSpPr txBox="1">
            <a:spLocks/>
          </p:cNvSpPr>
          <p:nvPr userDrawn="1"/>
        </p:nvSpPr>
        <p:spPr>
          <a:xfrm>
            <a:off x="2234633" y="377982"/>
            <a:ext cx="18474869" cy="527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r" defTabSz="214198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rgbClr val="183A66"/>
                </a:solidFill>
              </a:rPr>
              <a:t>2025 ANPOR-APCA Annual Conference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BDFDFE5-E531-24E5-7A16-190530FB3FFB}"/>
              </a:ext>
            </a:extLst>
          </p:cNvPr>
          <p:cNvSpPr txBox="1">
            <a:spLocks/>
          </p:cNvSpPr>
          <p:nvPr userDrawn="1"/>
        </p:nvSpPr>
        <p:spPr>
          <a:xfrm>
            <a:off x="7975599" y="862374"/>
            <a:ext cx="12733903" cy="1371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214198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r"/>
            <a:r>
              <a:rPr lang="en-US" sz="4000" b="1" dirty="0">
                <a:solidFill>
                  <a:srgbClr val="183A66"/>
                </a:solidFill>
              </a:rPr>
              <a:t>Voices and Visions in Transition: Public Opinion, AI, and Digital Citizenship for Sustainable Futures in Asia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BC8723CB-564C-12E7-3E95-D1EBBA8D86E0}"/>
              </a:ext>
            </a:extLst>
          </p:cNvPr>
          <p:cNvSpPr txBox="1">
            <a:spLocks/>
          </p:cNvSpPr>
          <p:nvPr userDrawn="1"/>
        </p:nvSpPr>
        <p:spPr>
          <a:xfrm>
            <a:off x="2234632" y="2188495"/>
            <a:ext cx="18474869" cy="8202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214198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2400" dirty="0">
                <a:solidFill>
                  <a:srgbClr val="183A66"/>
                </a:solidFill>
              </a:rPr>
              <a:t>November 4, 2025 | Bangkok, Thailand</a:t>
            </a:r>
          </a:p>
          <a:p>
            <a:r>
              <a:rPr lang="en-US" sz="2400" dirty="0">
                <a:solidFill>
                  <a:srgbClr val="183A66"/>
                </a:solidFill>
              </a:rPr>
              <a:t>November 5-7, 2025 | Amari Hotel, Pattaya, Thailand</a:t>
            </a:r>
          </a:p>
        </p:txBody>
      </p:sp>
      <p:pic>
        <p:nvPicPr>
          <p:cNvPr id="15" name="Picture 14" descr="A purple and orange letters and a flame on a black background&#10;&#10;AI-generated content may be incorrect.">
            <a:extLst>
              <a:ext uri="{FF2B5EF4-FFF2-40B4-BE49-F238E27FC236}">
                <a16:creationId xmlns:a16="http://schemas.microsoft.com/office/drawing/2014/main" id="{40E19676-58F0-15DC-E89E-2E9C344D96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257" y="158364"/>
            <a:ext cx="1408020" cy="1408020"/>
          </a:xfrm>
          <a:prstGeom prst="rect">
            <a:avLst/>
          </a:prstGeom>
        </p:spPr>
      </p:pic>
      <p:pic>
        <p:nvPicPr>
          <p:cNvPr id="17" name="Picture 16" descr="A blue and white globe with yellow text&#10;&#10;AI-generated content may be incorrect.">
            <a:extLst>
              <a:ext uri="{FF2B5EF4-FFF2-40B4-BE49-F238E27FC236}">
                <a16:creationId xmlns:a16="http://schemas.microsoft.com/office/drawing/2014/main" id="{B2AD9B12-1787-B5D9-6001-4BCD0ED3054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36" y="155978"/>
            <a:ext cx="1410405" cy="1410405"/>
          </a:xfrm>
          <a:prstGeom prst="rect">
            <a:avLst/>
          </a:prstGeom>
        </p:spPr>
      </p:pic>
      <p:pic>
        <p:nvPicPr>
          <p:cNvPr id="19" name="Picture 18" descr="A logo with a globe and text&#10;&#10;AI-generated content may be incorrect.">
            <a:extLst>
              <a:ext uri="{FF2B5EF4-FFF2-40B4-BE49-F238E27FC236}">
                <a16:creationId xmlns:a16="http://schemas.microsoft.com/office/drawing/2014/main" id="{73D691A0-910D-F21E-E520-8B8E14F0779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446" y="155978"/>
            <a:ext cx="1410405" cy="141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0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51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28788" y="1611875"/>
            <a:ext cx="4618717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2636" y="1611875"/>
            <a:ext cx="13588400" cy="256568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2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B8A889D-DDF8-0E48-F37E-59279F9B5178}"/>
              </a:ext>
            </a:extLst>
          </p:cNvPr>
          <p:cNvSpPr txBox="1">
            <a:spLocks/>
          </p:cNvSpPr>
          <p:nvPr userDrawn="1"/>
        </p:nvSpPr>
        <p:spPr>
          <a:xfrm>
            <a:off x="1472634" y="1631992"/>
            <a:ext cx="18474869" cy="863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214198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/>
              <a:t>2025 ANPOR-APCA Annual Conference</a:t>
            </a:r>
            <a:endParaRPr lang="en-US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D94928AF-2302-5368-C236-8936F796D174}"/>
              </a:ext>
            </a:extLst>
          </p:cNvPr>
          <p:cNvSpPr txBox="1">
            <a:spLocks/>
          </p:cNvSpPr>
          <p:nvPr userDrawn="1"/>
        </p:nvSpPr>
        <p:spPr>
          <a:xfrm>
            <a:off x="1472634" y="2495816"/>
            <a:ext cx="18474869" cy="1611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214198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r"/>
            <a:r>
              <a:rPr lang="en-US" sz="5400" b="1" dirty="0"/>
              <a:t>Voices and Visions in Transition: Public Opinion, AI, and Digital Citizenship for Sustainable Futures in Asia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57AEEB4-21FF-C01A-DBD9-2464F15665C7}"/>
              </a:ext>
            </a:extLst>
          </p:cNvPr>
          <p:cNvSpPr txBox="1">
            <a:spLocks/>
          </p:cNvSpPr>
          <p:nvPr userDrawn="1"/>
        </p:nvSpPr>
        <p:spPr>
          <a:xfrm>
            <a:off x="1472633" y="4107393"/>
            <a:ext cx="18474869" cy="1215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214198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3600" dirty="0"/>
              <a:t>November 4, 2025 | Bangkok, Thailand</a:t>
            </a:r>
          </a:p>
          <a:p>
            <a:r>
              <a:rPr lang="en-US" sz="3600" dirty="0"/>
              <a:t>November 5-7, 2025 | Amari Hotel, Pattaya, Thailand</a:t>
            </a:r>
          </a:p>
        </p:txBody>
      </p:sp>
    </p:spTree>
    <p:extLst>
      <p:ext uri="{BB962C8B-B14F-4D97-AF65-F5344CB8AC3E}">
        <p14:creationId xmlns:p14="http://schemas.microsoft.com/office/powerpoint/2010/main" val="270396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1479" y="7547788"/>
            <a:ext cx="18474869" cy="12593645"/>
          </a:xfrm>
        </p:spPr>
        <p:txBody>
          <a:bodyPr anchor="b"/>
          <a:lstStyle>
            <a:lvl1pPr>
              <a:defRPr sz="140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1479" y="20260574"/>
            <a:ext cx="18474869" cy="6622701"/>
          </a:xfrm>
        </p:spPr>
        <p:txBody>
          <a:bodyPr/>
          <a:lstStyle>
            <a:lvl1pPr marL="0" indent="0">
              <a:buNone/>
              <a:defRPr sz="5622">
                <a:solidFill>
                  <a:schemeClr val="tx1"/>
                </a:solidFill>
              </a:defRPr>
            </a:lvl1pPr>
            <a:lvl2pPr marL="1070991" indent="0">
              <a:buNone/>
              <a:defRPr sz="4685">
                <a:solidFill>
                  <a:schemeClr val="tx1">
                    <a:tint val="75000"/>
                  </a:schemeClr>
                </a:solidFill>
              </a:defRPr>
            </a:lvl2pPr>
            <a:lvl3pPr marL="2141982" indent="0">
              <a:buNone/>
              <a:defRPr sz="4217">
                <a:solidFill>
                  <a:schemeClr val="tx1">
                    <a:tint val="75000"/>
                  </a:schemeClr>
                </a:solidFill>
              </a:defRPr>
            </a:lvl3pPr>
            <a:lvl4pPr marL="3212973" indent="0">
              <a:buNone/>
              <a:defRPr sz="3748">
                <a:solidFill>
                  <a:schemeClr val="tx1">
                    <a:tint val="75000"/>
                  </a:schemeClr>
                </a:solidFill>
              </a:defRPr>
            </a:lvl4pPr>
            <a:lvl5pPr marL="4283964" indent="0">
              <a:buNone/>
              <a:defRPr sz="3748">
                <a:solidFill>
                  <a:schemeClr val="tx1">
                    <a:tint val="75000"/>
                  </a:schemeClr>
                </a:solidFill>
              </a:defRPr>
            </a:lvl5pPr>
            <a:lvl6pPr marL="5354955" indent="0">
              <a:buNone/>
              <a:defRPr sz="3748">
                <a:solidFill>
                  <a:schemeClr val="tx1">
                    <a:tint val="75000"/>
                  </a:schemeClr>
                </a:solidFill>
              </a:defRPr>
            </a:lvl6pPr>
            <a:lvl7pPr marL="6425946" indent="0">
              <a:buNone/>
              <a:defRPr sz="3748">
                <a:solidFill>
                  <a:schemeClr val="tx1">
                    <a:tint val="75000"/>
                  </a:schemeClr>
                </a:solidFill>
              </a:defRPr>
            </a:lvl7pPr>
            <a:lvl8pPr marL="7496937" indent="0">
              <a:buNone/>
              <a:defRPr sz="3748">
                <a:solidFill>
                  <a:schemeClr val="tx1">
                    <a:tint val="75000"/>
                  </a:schemeClr>
                </a:solidFill>
              </a:defRPr>
            </a:lvl8pPr>
            <a:lvl9pPr marL="8567928" indent="0">
              <a:buNone/>
              <a:defRPr sz="37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411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2634" y="8059374"/>
            <a:ext cx="9103559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43945" y="8059374"/>
            <a:ext cx="9103559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51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424" y="1611882"/>
            <a:ext cx="18474869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427" y="7421634"/>
            <a:ext cx="9061721" cy="3637228"/>
          </a:xfrm>
        </p:spPr>
        <p:txBody>
          <a:bodyPr anchor="b"/>
          <a:lstStyle>
            <a:lvl1pPr marL="0" indent="0">
              <a:buNone/>
              <a:defRPr sz="5622" b="1"/>
            </a:lvl1pPr>
            <a:lvl2pPr marL="1070991" indent="0">
              <a:buNone/>
              <a:defRPr sz="4685" b="1"/>
            </a:lvl2pPr>
            <a:lvl3pPr marL="2141982" indent="0">
              <a:buNone/>
              <a:defRPr sz="4217" b="1"/>
            </a:lvl3pPr>
            <a:lvl4pPr marL="3212973" indent="0">
              <a:buNone/>
              <a:defRPr sz="3748" b="1"/>
            </a:lvl4pPr>
            <a:lvl5pPr marL="4283964" indent="0">
              <a:buNone/>
              <a:defRPr sz="3748" b="1"/>
            </a:lvl5pPr>
            <a:lvl6pPr marL="5354955" indent="0">
              <a:buNone/>
              <a:defRPr sz="3748" b="1"/>
            </a:lvl6pPr>
            <a:lvl7pPr marL="6425946" indent="0">
              <a:buNone/>
              <a:defRPr sz="3748" b="1"/>
            </a:lvl7pPr>
            <a:lvl8pPr marL="7496937" indent="0">
              <a:buNone/>
              <a:defRPr sz="3748" b="1"/>
            </a:lvl8pPr>
            <a:lvl9pPr marL="8567928" indent="0">
              <a:buNone/>
              <a:defRPr sz="374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5427" y="11058863"/>
            <a:ext cx="9061721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43946" y="7421634"/>
            <a:ext cx="9106349" cy="3637228"/>
          </a:xfrm>
        </p:spPr>
        <p:txBody>
          <a:bodyPr anchor="b"/>
          <a:lstStyle>
            <a:lvl1pPr marL="0" indent="0">
              <a:buNone/>
              <a:defRPr sz="5622" b="1"/>
            </a:lvl1pPr>
            <a:lvl2pPr marL="1070991" indent="0">
              <a:buNone/>
              <a:defRPr sz="4685" b="1"/>
            </a:lvl2pPr>
            <a:lvl3pPr marL="2141982" indent="0">
              <a:buNone/>
              <a:defRPr sz="4217" b="1"/>
            </a:lvl3pPr>
            <a:lvl4pPr marL="3212973" indent="0">
              <a:buNone/>
              <a:defRPr sz="3748" b="1"/>
            </a:lvl4pPr>
            <a:lvl5pPr marL="4283964" indent="0">
              <a:buNone/>
              <a:defRPr sz="3748" b="1"/>
            </a:lvl5pPr>
            <a:lvl6pPr marL="5354955" indent="0">
              <a:buNone/>
              <a:defRPr sz="3748" b="1"/>
            </a:lvl6pPr>
            <a:lvl7pPr marL="6425946" indent="0">
              <a:buNone/>
              <a:defRPr sz="3748" b="1"/>
            </a:lvl7pPr>
            <a:lvl8pPr marL="7496937" indent="0">
              <a:buNone/>
              <a:defRPr sz="3748" b="1"/>
            </a:lvl8pPr>
            <a:lvl9pPr marL="8567928" indent="0">
              <a:buNone/>
              <a:defRPr sz="374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43946" y="11058863"/>
            <a:ext cx="9106349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46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32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53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424" y="2018348"/>
            <a:ext cx="6908552" cy="7064216"/>
          </a:xfrm>
        </p:spPr>
        <p:txBody>
          <a:bodyPr anchor="b"/>
          <a:lstStyle>
            <a:lvl1pPr>
              <a:defRPr sz="749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06349" y="4359077"/>
            <a:ext cx="10843945" cy="21515024"/>
          </a:xfrm>
        </p:spPr>
        <p:txBody>
          <a:bodyPr/>
          <a:lstStyle>
            <a:lvl1pPr>
              <a:defRPr sz="7496"/>
            </a:lvl1pPr>
            <a:lvl2pPr>
              <a:defRPr sz="6559"/>
            </a:lvl2pPr>
            <a:lvl3pPr>
              <a:defRPr sz="5622"/>
            </a:lvl3pPr>
            <a:lvl4pPr>
              <a:defRPr sz="4685"/>
            </a:lvl4pPr>
            <a:lvl5pPr>
              <a:defRPr sz="4685"/>
            </a:lvl5pPr>
            <a:lvl6pPr>
              <a:defRPr sz="4685"/>
            </a:lvl6pPr>
            <a:lvl7pPr>
              <a:defRPr sz="4685"/>
            </a:lvl7pPr>
            <a:lvl8pPr>
              <a:defRPr sz="4685"/>
            </a:lvl8pPr>
            <a:lvl9pPr>
              <a:defRPr sz="468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5424" y="9082564"/>
            <a:ext cx="6908552" cy="16826573"/>
          </a:xfrm>
        </p:spPr>
        <p:txBody>
          <a:bodyPr/>
          <a:lstStyle>
            <a:lvl1pPr marL="0" indent="0">
              <a:buNone/>
              <a:defRPr sz="3748"/>
            </a:lvl1pPr>
            <a:lvl2pPr marL="1070991" indent="0">
              <a:buNone/>
              <a:defRPr sz="3280"/>
            </a:lvl2pPr>
            <a:lvl3pPr marL="2141982" indent="0">
              <a:buNone/>
              <a:defRPr sz="2811"/>
            </a:lvl3pPr>
            <a:lvl4pPr marL="3212973" indent="0">
              <a:buNone/>
              <a:defRPr sz="2343"/>
            </a:lvl4pPr>
            <a:lvl5pPr marL="4283964" indent="0">
              <a:buNone/>
              <a:defRPr sz="2343"/>
            </a:lvl5pPr>
            <a:lvl6pPr marL="5354955" indent="0">
              <a:buNone/>
              <a:defRPr sz="2343"/>
            </a:lvl6pPr>
            <a:lvl7pPr marL="6425946" indent="0">
              <a:buNone/>
              <a:defRPr sz="2343"/>
            </a:lvl7pPr>
            <a:lvl8pPr marL="7496937" indent="0">
              <a:buNone/>
              <a:defRPr sz="2343"/>
            </a:lvl8pPr>
            <a:lvl9pPr marL="8567928" indent="0">
              <a:buNone/>
              <a:defRPr sz="234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54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424" y="2018348"/>
            <a:ext cx="6908552" cy="7064216"/>
          </a:xfrm>
        </p:spPr>
        <p:txBody>
          <a:bodyPr anchor="b"/>
          <a:lstStyle>
            <a:lvl1pPr>
              <a:defRPr sz="749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06349" y="4359077"/>
            <a:ext cx="10843945" cy="21515024"/>
          </a:xfrm>
        </p:spPr>
        <p:txBody>
          <a:bodyPr anchor="t"/>
          <a:lstStyle>
            <a:lvl1pPr marL="0" indent="0">
              <a:buNone/>
              <a:defRPr sz="7496"/>
            </a:lvl1pPr>
            <a:lvl2pPr marL="1070991" indent="0">
              <a:buNone/>
              <a:defRPr sz="6559"/>
            </a:lvl2pPr>
            <a:lvl3pPr marL="2141982" indent="0">
              <a:buNone/>
              <a:defRPr sz="5622"/>
            </a:lvl3pPr>
            <a:lvl4pPr marL="3212973" indent="0">
              <a:buNone/>
              <a:defRPr sz="4685"/>
            </a:lvl4pPr>
            <a:lvl5pPr marL="4283964" indent="0">
              <a:buNone/>
              <a:defRPr sz="4685"/>
            </a:lvl5pPr>
            <a:lvl6pPr marL="5354955" indent="0">
              <a:buNone/>
              <a:defRPr sz="4685"/>
            </a:lvl6pPr>
            <a:lvl7pPr marL="6425946" indent="0">
              <a:buNone/>
              <a:defRPr sz="4685"/>
            </a:lvl7pPr>
            <a:lvl8pPr marL="7496937" indent="0">
              <a:buNone/>
              <a:defRPr sz="4685"/>
            </a:lvl8pPr>
            <a:lvl9pPr marL="8567928" indent="0">
              <a:buNone/>
              <a:defRPr sz="468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5424" y="9082564"/>
            <a:ext cx="6908552" cy="16826573"/>
          </a:xfrm>
        </p:spPr>
        <p:txBody>
          <a:bodyPr/>
          <a:lstStyle>
            <a:lvl1pPr marL="0" indent="0">
              <a:buNone/>
              <a:defRPr sz="3748"/>
            </a:lvl1pPr>
            <a:lvl2pPr marL="1070991" indent="0">
              <a:buNone/>
              <a:defRPr sz="3280"/>
            </a:lvl2pPr>
            <a:lvl3pPr marL="2141982" indent="0">
              <a:buNone/>
              <a:defRPr sz="2811"/>
            </a:lvl3pPr>
            <a:lvl4pPr marL="3212973" indent="0">
              <a:buNone/>
              <a:defRPr sz="2343"/>
            </a:lvl4pPr>
            <a:lvl5pPr marL="4283964" indent="0">
              <a:buNone/>
              <a:defRPr sz="2343"/>
            </a:lvl5pPr>
            <a:lvl6pPr marL="5354955" indent="0">
              <a:buNone/>
              <a:defRPr sz="2343"/>
            </a:lvl6pPr>
            <a:lvl7pPr marL="6425946" indent="0">
              <a:buNone/>
              <a:defRPr sz="2343"/>
            </a:lvl7pPr>
            <a:lvl8pPr marL="7496937" indent="0">
              <a:buNone/>
              <a:defRPr sz="2343"/>
            </a:lvl8pPr>
            <a:lvl9pPr marL="8567928" indent="0">
              <a:buNone/>
              <a:defRPr sz="234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4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2633" y="602694"/>
            <a:ext cx="18474869" cy="527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2025 ANPOR-APCA Annual Conference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635" y="8059374"/>
            <a:ext cx="18474869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2635" y="28060644"/>
            <a:ext cx="481953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95314-68FD-4919-B69A-04FEC013801C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95421" y="28060644"/>
            <a:ext cx="722929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27972" y="28060644"/>
            <a:ext cx="481953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6D1FDB4-0BDE-905C-8A9B-4EB3F76AFDDB}"/>
              </a:ext>
            </a:extLst>
          </p:cNvPr>
          <p:cNvSpPr txBox="1">
            <a:spLocks/>
          </p:cNvSpPr>
          <p:nvPr userDrawn="1"/>
        </p:nvSpPr>
        <p:spPr>
          <a:xfrm>
            <a:off x="7213599" y="1127329"/>
            <a:ext cx="12733903" cy="1371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214198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r"/>
            <a:r>
              <a:rPr lang="en-US" sz="4000" b="1" dirty="0"/>
              <a:t>Voices and Visions in Transition: Public Opinion, AI, and Digital Citizenship for Sustainable Futures in Asia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73FEDDEA-766F-EA51-BF4F-EDD3079AD6D1}"/>
              </a:ext>
            </a:extLst>
          </p:cNvPr>
          <p:cNvSpPr txBox="1">
            <a:spLocks/>
          </p:cNvSpPr>
          <p:nvPr userDrawn="1"/>
        </p:nvSpPr>
        <p:spPr>
          <a:xfrm>
            <a:off x="1472634" y="2342093"/>
            <a:ext cx="18474869" cy="8202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214198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2400" dirty="0"/>
              <a:t>November 4, 2025 | Bangkok, Thailand</a:t>
            </a:r>
          </a:p>
          <a:p>
            <a:r>
              <a:rPr lang="en-US" sz="2400" dirty="0"/>
              <a:t>November 5-7, 2025 | Amari Hotel, Pattaya, Thailand</a:t>
            </a:r>
          </a:p>
        </p:txBody>
      </p:sp>
    </p:spTree>
    <p:extLst>
      <p:ext uri="{BB962C8B-B14F-4D97-AF65-F5344CB8AC3E}">
        <p14:creationId xmlns:p14="http://schemas.microsoft.com/office/powerpoint/2010/main" val="4187832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2141982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535496" indent="-535496" algn="l" defTabSz="2141982" rtl="0" eaLnBrk="1" latinLnBrk="0" hangingPunct="1">
        <a:lnSpc>
          <a:spcPct val="90000"/>
        </a:lnSpc>
        <a:spcBef>
          <a:spcPts val="2343"/>
        </a:spcBef>
        <a:buFont typeface="Arial" panose="020B0604020202020204" pitchFamily="34" charset="0"/>
        <a:buChar char="•"/>
        <a:defRPr sz="6559" kern="1200">
          <a:solidFill>
            <a:schemeClr val="tx1"/>
          </a:solidFill>
          <a:latin typeface="+mn-lt"/>
          <a:ea typeface="+mn-ea"/>
          <a:cs typeface="+mn-cs"/>
        </a:defRPr>
      </a:lvl1pPr>
      <a:lvl2pPr marL="1606487" indent="-535496" algn="l" defTabSz="2141982" rtl="0" eaLnBrk="1" latinLnBrk="0" hangingPunct="1">
        <a:lnSpc>
          <a:spcPct val="90000"/>
        </a:lnSpc>
        <a:spcBef>
          <a:spcPts val="1171"/>
        </a:spcBef>
        <a:buFont typeface="Arial" panose="020B0604020202020204" pitchFamily="34" charset="0"/>
        <a:buChar char="•"/>
        <a:defRPr sz="5622" kern="1200">
          <a:solidFill>
            <a:schemeClr val="tx1"/>
          </a:solidFill>
          <a:latin typeface="+mn-lt"/>
          <a:ea typeface="+mn-ea"/>
          <a:cs typeface="+mn-cs"/>
        </a:defRPr>
      </a:lvl2pPr>
      <a:lvl3pPr marL="2677478" indent="-535496" algn="l" defTabSz="2141982" rtl="0" eaLnBrk="1" latinLnBrk="0" hangingPunct="1">
        <a:lnSpc>
          <a:spcPct val="90000"/>
        </a:lnSpc>
        <a:spcBef>
          <a:spcPts val="1171"/>
        </a:spcBef>
        <a:buFont typeface="Arial" panose="020B0604020202020204" pitchFamily="34" charset="0"/>
        <a:buChar char="•"/>
        <a:defRPr sz="4685" kern="1200">
          <a:solidFill>
            <a:schemeClr val="tx1"/>
          </a:solidFill>
          <a:latin typeface="+mn-lt"/>
          <a:ea typeface="+mn-ea"/>
          <a:cs typeface="+mn-cs"/>
        </a:defRPr>
      </a:lvl3pPr>
      <a:lvl4pPr marL="3748469" indent="-535496" algn="l" defTabSz="2141982" rtl="0" eaLnBrk="1" latinLnBrk="0" hangingPunct="1">
        <a:lnSpc>
          <a:spcPct val="90000"/>
        </a:lnSpc>
        <a:spcBef>
          <a:spcPts val="1171"/>
        </a:spcBef>
        <a:buFont typeface="Arial" panose="020B0604020202020204" pitchFamily="34" charset="0"/>
        <a:buChar char="•"/>
        <a:defRPr sz="4217" kern="1200">
          <a:solidFill>
            <a:schemeClr val="tx1"/>
          </a:solidFill>
          <a:latin typeface="+mn-lt"/>
          <a:ea typeface="+mn-ea"/>
          <a:cs typeface="+mn-cs"/>
        </a:defRPr>
      </a:lvl4pPr>
      <a:lvl5pPr marL="4819460" indent="-535496" algn="l" defTabSz="2141982" rtl="0" eaLnBrk="1" latinLnBrk="0" hangingPunct="1">
        <a:lnSpc>
          <a:spcPct val="90000"/>
        </a:lnSpc>
        <a:spcBef>
          <a:spcPts val="1171"/>
        </a:spcBef>
        <a:buFont typeface="Arial" panose="020B0604020202020204" pitchFamily="34" charset="0"/>
        <a:buChar char="•"/>
        <a:defRPr sz="4217" kern="1200">
          <a:solidFill>
            <a:schemeClr val="tx1"/>
          </a:solidFill>
          <a:latin typeface="+mn-lt"/>
          <a:ea typeface="+mn-ea"/>
          <a:cs typeface="+mn-cs"/>
        </a:defRPr>
      </a:lvl5pPr>
      <a:lvl6pPr marL="5890451" indent="-535496" algn="l" defTabSz="2141982" rtl="0" eaLnBrk="1" latinLnBrk="0" hangingPunct="1">
        <a:lnSpc>
          <a:spcPct val="90000"/>
        </a:lnSpc>
        <a:spcBef>
          <a:spcPts val="1171"/>
        </a:spcBef>
        <a:buFont typeface="Arial" panose="020B0604020202020204" pitchFamily="34" charset="0"/>
        <a:buChar char="•"/>
        <a:defRPr sz="4217" kern="1200">
          <a:solidFill>
            <a:schemeClr val="tx1"/>
          </a:solidFill>
          <a:latin typeface="+mn-lt"/>
          <a:ea typeface="+mn-ea"/>
          <a:cs typeface="+mn-cs"/>
        </a:defRPr>
      </a:lvl6pPr>
      <a:lvl7pPr marL="6961442" indent="-535496" algn="l" defTabSz="2141982" rtl="0" eaLnBrk="1" latinLnBrk="0" hangingPunct="1">
        <a:lnSpc>
          <a:spcPct val="90000"/>
        </a:lnSpc>
        <a:spcBef>
          <a:spcPts val="1171"/>
        </a:spcBef>
        <a:buFont typeface="Arial" panose="020B0604020202020204" pitchFamily="34" charset="0"/>
        <a:buChar char="•"/>
        <a:defRPr sz="4217" kern="1200">
          <a:solidFill>
            <a:schemeClr val="tx1"/>
          </a:solidFill>
          <a:latin typeface="+mn-lt"/>
          <a:ea typeface="+mn-ea"/>
          <a:cs typeface="+mn-cs"/>
        </a:defRPr>
      </a:lvl7pPr>
      <a:lvl8pPr marL="8032433" indent="-535496" algn="l" defTabSz="2141982" rtl="0" eaLnBrk="1" latinLnBrk="0" hangingPunct="1">
        <a:lnSpc>
          <a:spcPct val="90000"/>
        </a:lnSpc>
        <a:spcBef>
          <a:spcPts val="1171"/>
        </a:spcBef>
        <a:buFont typeface="Arial" panose="020B0604020202020204" pitchFamily="34" charset="0"/>
        <a:buChar char="•"/>
        <a:defRPr sz="4217" kern="1200">
          <a:solidFill>
            <a:schemeClr val="tx1"/>
          </a:solidFill>
          <a:latin typeface="+mn-lt"/>
          <a:ea typeface="+mn-ea"/>
          <a:cs typeface="+mn-cs"/>
        </a:defRPr>
      </a:lvl8pPr>
      <a:lvl9pPr marL="9103424" indent="-535496" algn="l" defTabSz="2141982" rtl="0" eaLnBrk="1" latinLnBrk="0" hangingPunct="1">
        <a:lnSpc>
          <a:spcPct val="90000"/>
        </a:lnSpc>
        <a:spcBef>
          <a:spcPts val="1171"/>
        </a:spcBef>
        <a:buFont typeface="Arial" panose="020B0604020202020204" pitchFamily="34" charset="0"/>
        <a:buChar char="•"/>
        <a:defRPr sz="42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1982" rtl="0" eaLnBrk="1" latinLnBrk="0" hangingPunct="1">
        <a:defRPr sz="4217" kern="1200">
          <a:solidFill>
            <a:schemeClr val="tx1"/>
          </a:solidFill>
          <a:latin typeface="+mn-lt"/>
          <a:ea typeface="+mn-ea"/>
          <a:cs typeface="+mn-cs"/>
        </a:defRPr>
      </a:lvl1pPr>
      <a:lvl2pPr marL="1070991" algn="l" defTabSz="2141982" rtl="0" eaLnBrk="1" latinLnBrk="0" hangingPunct="1">
        <a:defRPr sz="4217" kern="1200">
          <a:solidFill>
            <a:schemeClr val="tx1"/>
          </a:solidFill>
          <a:latin typeface="+mn-lt"/>
          <a:ea typeface="+mn-ea"/>
          <a:cs typeface="+mn-cs"/>
        </a:defRPr>
      </a:lvl2pPr>
      <a:lvl3pPr marL="2141982" algn="l" defTabSz="2141982" rtl="0" eaLnBrk="1" latinLnBrk="0" hangingPunct="1">
        <a:defRPr sz="4217" kern="1200">
          <a:solidFill>
            <a:schemeClr val="tx1"/>
          </a:solidFill>
          <a:latin typeface="+mn-lt"/>
          <a:ea typeface="+mn-ea"/>
          <a:cs typeface="+mn-cs"/>
        </a:defRPr>
      </a:lvl3pPr>
      <a:lvl4pPr marL="3212973" algn="l" defTabSz="2141982" rtl="0" eaLnBrk="1" latinLnBrk="0" hangingPunct="1">
        <a:defRPr sz="4217" kern="1200">
          <a:solidFill>
            <a:schemeClr val="tx1"/>
          </a:solidFill>
          <a:latin typeface="+mn-lt"/>
          <a:ea typeface="+mn-ea"/>
          <a:cs typeface="+mn-cs"/>
        </a:defRPr>
      </a:lvl4pPr>
      <a:lvl5pPr marL="4283964" algn="l" defTabSz="2141982" rtl="0" eaLnBrk="1" latinLnBrk="0" hangingPunct="1">
        <a:defRPr sz="4217" kern="1200">
          <a:solidFill>
            <a:schemeClr val="tx1"/>
          </a:solidFill>
          <a:latin typeface="+mn-lt"/>
          <a:ea typeface="+mn-ea"/>
          <a:cs typeface="+mn-cs"/>
        </a:defRPr>
      </a:lvl5pPr>
      <a:lvl6pPr marL="5354955" algn="l" defTabSz="2141982" rtl="0" eaLnBrk="1" latinLnBrk="0" hangingPunct="1">
        <a:defRPr sz="4217" kern="1200">
          <a:solidFill>
            <a:schemeClr val="tx1"/>
          </a:solidFill>
          <a:latin typeface="+mn-lt"/>
          <a:ea typeface="+mn-ea"/>
          <a:cs typeface="+mn-cs"/>
        </a:defRPr>
      </a:lvl6pPr>
      <a:lvl7pPr marL="6425946" algn="l" defTabSz="2141982" rtl="0" eaLnBrk="1" latinLnBrk="0" hangingPunct="1">
        <a:defRPr sz="4217" kern="1200">
          <a:solidFill>
            <a:schemeClr val="tx1"/>
          </a:solidFill>
          <a:latin typeface="+mn-lt"/>
          <a:ea typeface="+mn-ea"/>
          <a:cs typeface="+mn-cs"/>
        </a:defRPr>
      </a:lvl7pPr>
      <a:lvl8pPr marL="7496937" algn="l" defTabSz="2141982" rtl="0" eaLnBrk="1" latinLnBrk="0" hangingPunct="1">
        <a:defRPr sz="4217" kern="1200">
          <a:solidFill>
            <a:schemeClr val="tx1"/>
          </a:solidFill>
          <a:latin typeface="+mn-lt"/>
          <a:ea typeface="+mn-ea"/>
          <a:cs typeface="+mn-cs"/>
        </a:defRPr>
      </a:lvl8pPr>
      <a:lvl9pPr marL="8567928" algn="l" defTabSz="2141982" rtl="0" eaLnBrk="1" latinLnBrk="0" hangingPunct="1">
        <a:defRPr sz="4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FA938EF-28CF-3AB5-F619-4912B8E2CA7C}"/>
              </a:ext>
            </a:extLst>
          </p:cNvPr>
          <p:cNvSpPr txBox="1"/>
          <p:nvPr/>
        </p:nvSpPr>
        <p:spPr>
          <a:xfrm>
            <a:off x="7251" y="3629215"/>
            <a:ext cx="214128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Title: 66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4D1017-D2D2-48E5-05C9-1B429D2F7142}"/>
              </a:ext>
            </a:extLst>
          </p:cNvPr>
          <p:cNvSpPr txBox="1"/>
          <p:nvPr/>
        </p:nvSpPr>
        <p:spPr>
          <a:xfrm>
            <a:off x="0" y="5021305"/>
            <a:ext cx="2141288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245"/>
              </a:lnSpc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 pt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pt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475085-8916-825E-4808-39990CBCF9BF}"/>
              </a:ext>
            </a:extLst>
          </p:cNvPr>
          <p:cNvSpPr txBox="1"/>
          <p:nvPr/>
        </p:nvSpPr>
        <p:spPr>
          <a:xfrm>
            <a:off x="635901" y="2586922"/>
            <a:ext cx="249464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45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337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</TotalTime>
  <Words>13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SIU School of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Lydia Howes</dc:creator>
  <cp:lastModifiedBy>Natthakorn Ruengdit</cp:lastModifiedBy>
  <cp:revision>46</cp:revision>
  <dcterms:created xsi:type="dcterms:W3CDTF">2017-09-05T20:02:28Z</dcterms:created>
  <dcterms:modified xsi:type="dcterms:W3CDTF">2025-09-26T02:21:11Z</dcterms:modified>
</cp:coreProperties>
</file>